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64" r:id="rId2"/>
  </p:sldIdLst>
  <p:sldSz cx="3419475" cy="2538413"/>
  <p:notesSz cx="3001963" cy="21367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223" d="100"/>
          <a:sy n="223" d="100"/>
        </p:scale>
        <p:origin x="1670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61" y="415430"/>
            <a:ext cx="2906554" cy="883744"/>
          </a:xfrm>
        </p:spPr>
        <p:txBody>
          <a:bodyPr anchor="b"/>
          <a:lstStyle>
            <a:lvl1pPr algn="ctr">
              <a:defRPr sz="222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35" y="1333255"/>
            <a:ext cx="2564606" cy="612862"/>
          </a:xfrm>
        </p:spPr>
        <p:txBody>
          <a:bodyPr/>
          <a:lstStyle>
            <a:lvl1pPr marL="0" indent="0" algn="ctr">
              <a:buNone/>
              <a:defRPr sz="888"/>
            </a:lvl1pPr>
            <a:lvl2pPr marL="169210" indent="0" algn="ctr">
              <a:buNone/>
              <a:defRPr sz="740"/>
            </a:lvl2pPr>
            <a:lvl3pPr marL="338419" indent="0" algn="ctr">
              <a:buNone/>
              <a:defRPr sz="666"/>
            </a:lvl3pPr>
            <a:lvl4pPr marL="507629" indent="0" algn="ctr">
              <a:buNone/>
              <a:defRPr sz="592"/>
            </a:lvl4pPr>
            <a:lvl5pPr marL="676839" indent="0" algn="ctr">
              <a:buNone/>
              <a:defRPr sz="592"/>
            </a:lvl5pPr>
            <a:lvl6pPr marL="846049" indent="0" algn="ctr">
              <a:buNone/>
              <a:defRPr sz="592"/>
            </a:lvl6pPr>
            <a:lvl7pPr marL="1015258" indent="0" algn="ctr">
              <a:buNone/>
              <a:defRPr sz="592"/>
            </a:lvl7pPr>
            <a:lvl8pPr marL="1184468" indent="0" algn="ctr">
              <a:buNone/>
              <a:defRPr sz="592"/>
            </a:lvl8pPr>
            <a:lvl9pPr marL="1353678" indent="0" algn="ctr">
              <a:buNone/>
              <a:defRPr sz="592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15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44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062" y="135147"/>
            <a:ext cx="737324" cy="21511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089" y="135147"/>
            <a:ext cx="2169229" cy="21511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32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" y="30480"/>
            <a:ext cx="3335867" cy="2507549"/>
          </a:xfrm>
          <a:ln>
            <a:solidFill>
              <a:schemeClr val="bg1">
                <a:lumMod val="95000"/>
              </a:schemeClr>
            </a:solidFill>
            <a:prstDash val="dash"/>
          </a:ln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ko-KR" altLang="en-US" dirty="0"/>
              <a:t>내용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8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482E2D4-CC25-48B1-9C5D-2D8FACF5F0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4"/>
            <a:ext cx="3419642" cy="2538025"/>
          </a:xfrm>
          <a:ln>
            <a:solidFill>
              <a:schemeClr val="bg1">
                <a:lumMod val="95000"/>
              </a:schemeClr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ko-KR" altLang="en-US" dirty="0"/>
              <a:t>내용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2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1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8" y="632841"/>
            <a:ext cx="2949297" cy="1055909"/>
          </a:xfrm>
        </p:spPr>
        <p:txBody>
          <a:bodyPr anchor="b"/>
          <a:lstStyle>
            <a:lvl1pPr>
              <a:defRPr sz="222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08" y="1698739"/>
            <a:ext cx="2949297" cy="555278"/>
          </a:xfrm>
        </p:spPr>
        <p:txBody>
          <a:bodyPr/>
          <a:lstStyle>
            <a:lvl1pPr marL="0" indent="0">
              <a:buNone/>
              <a:defRPr sz="888">
                <a:solidFill>
                  <a:schemeClr val="tx1"/>
                </a:solidFill>
              </a:defRPr>
            </a:lvl1pPr>
            <a:lvl2pPr marL="169210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2pPr>
            <a:lvl3pPr marL="338419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3pPr>
            <a:lvl4pPr marL="507629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4pPr>
            <a:lvl5pPr marL="676839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5pPr>
            <a:lvl6pPr marL="846049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6pPr>
            <a:lvl7pPr marL="1015258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7pPr>
            <a:lvl8pPr marL="1184468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8pPr>
            <a:lvl9pPr marL="1353678" indent="0">
              <a:buNone/>
              <a:defRPr sz="5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17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089" y="675735"/>
            <a:ext cx="1453277" cy="1610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109" y="675735"/>
            <a:ext cx="1453277" cy="1610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3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135147"/>
            <a:ext cx="2949297" cy="4906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35" y="622264"/>
            <a:ext cx="1446598" cy="304962"/>
          </a:xfrm>
        </p:spPr>
        <p:txBody>
          <a:bodyPr anchor="b"/>
          <a:lstStyle>
            <a:lvl1pPr marL="0" indent="0">
              <a:buNone/>
              <a:defRPr sz="888" b="1"/>
            </a:lvl1pPr>
            <a:lvl2pPr marL="169210" indent="0">
              <a:buNone/>
              <a:defRPr sz="740" b="1"/>
            </a:lvl2pPr>
            <a:lvl3pPr marL="338419" indent="0">
              <a:buNone/>
              <a:defRPr sz="666" b="1"/>
            </a:lvl3pPr>
            <a:lvl4pPr marL="507629" indent="0">
              <a:buNone/>
              <a:defRPr sz="592" b="1"/>
            </a:lvl4pPr>
            <a:lvl5pPr marL="676839" indent="0">
              <a:buNone/>
              <a:defRPr sz="592" b="1"/>
            </a:lvl5pPr>
            <a:lvl6pPr marL="846049" indent="0">
              <a:buNone/>
              <a:defRPr sz="592" b="1"/>
            </a:lvl6pPr>
            <a:lvl7pPr marL="1015258" indent="0">
              <a:buNone/>
              <a:defRPr sz="592" b="1"/>
            </a:lvl7pPr>
            <a:lvl8pPr marL="1184468" indent="0">
              <a:buNone/>
              <a:defRPr sz="592" b="1"/>
            </a:lvl8pPr>
            <a:lvl9pPr marL="1353678" indent="0">
              <a:buNone/>
              <a:defRPr sz="59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35" y="927226"/>
            <a:ext cx="1446598" cy="13638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10" y="622264"/>
            <a:ext cx="1453722" cy="304962"/>
          </a:xfrm>
        </p:spPr>
        <p:txBody>
          <a:bodyPr anchor="b"/>
          <a:lstStyle>
            <a:lvl1pPr marL="0" indent="0">
              <a:buNone/>
              <a:defRPr sz="888" b="1"/>
            </a:lvl1pPr>
            <a:lvl2pPr marL="169210" indent="0">
              <a:buNone/>
              <a:defRPr sz="740" b="1"/>
            </a:lvl2pPr>
            <a:lvl3pPr marL="338419" indent="0">
              <a:buNone/>
              <a:defRPr sz="666" b="1"/>
            </a:lvl3pPr>
            <a:lvl4pPr marL="507629" indent="0">
              <a:buNone/>
              <a:defRPr sz="592" b="1"/>
            </a:lvl4pPr>
            <a:lvl5pPr marL="676839" indent="0">
              <a:buNone/>
              <a:defRPr sz="592" b="1"/>
            </a:lvl5pPr>
            <a:lvl6pPr marL="846049" indent="0">
              <a:buNone/>
              <a:defRPr sz="592" b="1"/>
            </a:lvl6pPr>
            <a:lvl7pPr marL="1015258" indent="0">
              <a:buNone/>
              <a:defRPr sz="592" b="1"/>
            </a:lvl7pPr>
            <a:lvl8pPr marL="1184468" indent="0">
              <a:buNone/>
              <a:defRPr sz="592" b="1"/>
            </a:lvl8pPr>
            <a:lvl9pPr marL="1353678" indent="0">
              <a:buNone/>
              <a:defRPr sz="59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110" y="927226"/>
            <a:ext cx="1453722" cy="13638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9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12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23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169228"/>
            <a:ext cx="1102870" cy="592296"/>
          </a:xfrm>
        </p:spPr>
        <p:txBody>
          <a:bodyPr anchor="b"/>
          <a:lstStyle>
            <a:lvl1pPr>
              <a:defRPr sz="118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22" y="365485"/>
            <a:ext cx="1731109" cy="1803918"/>
          </a:xfrm>
        </p:spPr>
        <p:txBody>
          <a:bodyPr/>
          <a:lstStyle>
            <a:lvl1pPr>
              <a:defRPr sz="1184"/>
            </a:lvl1pPr>
            <a:lvl2pPr>
              <a:defRPr sz="1036"/>
            </a:lvl2pPr>
            <a:lvl3pPr>
              <a:defRPr sz="888"/>
            </a:lvl3pPr>
            <a:lvl4pPr>
              <a:defRPr sz="740"/>
            </a:lvl4pPr>
            <a:lvl5pPr>
              <a:defRPr sz="740"/>
            </a:lvl5pPr>
            <a:lvl6pPr>
              <a:defRPr sz="740"/>
            </a:lvl6pPr>
            <a:lvl7pPr>
              <a:defRPr sz="740"/>
            </a:lvl7pPr>
            <a:lvl8pPr>
              <a:defRPr sz="740"/>
            </a:lvl8pPr>
            <a:lvl9pPr>
              <a:defRPr sz="74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761524"/>
            <a:ext cx="1102870" cy="1410817"/>
          </a:xfrm>
        </p:spPr>
        <p:txBody>
          <a:bodyPr/>
          <a:lstStyle>
            <a:lvl1pPr marL="0" indent="0">
              <a:buNone/>
              <a:defRPr sz="592"/>
            </a:lvl1pPr>
            <a:lvl2pPr marL="169210" indent="0">
              <a:buNone/>
              <a:defRPr sz="518"/>
            </a:lvl2pPr>
            <a:lvl3pPr marL="338419" indent="0">
              <a:buNone/>
              <a:defRPr sz="444"/>
            </a:lvl3pPr>
            <a:lvl4pPr marL="507629" indent="0">
              <a:buNone/>
              <a:defRPr sz="370"/>
            </a:lvl4pPr>
            <a:lvl5pPr marL="676839" indent="0">
              <a:buNone/>
              <a:defRPr sz="370"/>
            </a:lvl5pPr>
            <a:lvl6pPr marL="846049" indent="0">
              <a:buNone/>
              <a:defRPr sz="370"/>
            </a:lvl6pPr>
            <a:lvl7pPr marL="1015258" indent="0">
              <a:buNone/>
              <a:defRPr sz="370"/>
            </a:lvl7pPr>
            <a:lvl8pPr marL="1184468" indent="0">
              <a:buNone/>
              <a:defRPr sz="370"/>
            </a:lvl8pPr>
            <a:lvl9pPr marL="1353678" indent="0">
              <a:buNone/>
              <a:defRPr sz="37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66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169228"/>
            <a:ext cx="1102870" cy="592296"/>
          </a:xfrm>
        </p:spPr>
        <p:txBody>
          <a:bodyPr anchor="b"/>
          <a:lstStyle>
            <a:lvl1pPr>
              <a:defRPr sz="118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722" y="365485"/>
            <a:ext cx="1731109" cy="1803918"/>
          </a:xfrm>
        </p:spPr>
        <p:txBody>
          <a:bodyPr anchor="t"/>
          <a:lstStyle>
            <a:lvl1pPr marL="0" indent="0">
              <a:buNone/>
              <a:defRPr sz="1184"/>
            </a:lvl1pPr>
            <a:lvl2pPr marL="169210" indent="0">
              <a:buNone/>
              <a:defRPr sz="1036"/>
            </a:lvl2pPr>
            <a:lvl3pPr marL="338419" indent="0">
              <a:buNone/>
              <a:defRPr sz="888"/>
            </a:lvl3pPr>
            <a:lvl4pPr marL="507629" indent="0">
              <a:buNone/>
              <a:defRPr sz="740"/>
            </a:lvl4pPr>
            <a:lvl5pPr marL="676839" indent="0">
              <a:buNone/>
              <a:defRPr sz="740"/>
            </a:lvl5pPr>
            <a:lvl6pPr marL="846049" indent="0">
              <a:buNone/>
              <a:defRPr sz="740"/>
            </a:lvl6pPr>
            <a:lvl7pPr marL="1015258" indent="0">
              <a:buNone/>
              <a:defRPr sz="740"/>
            </a:lvl7pPr>
            <a:lvl8pPr marL="1184468" indent="0">
              <a:buNone/>
              <a:defRPr sz="740"/>
            </a:lvl8pPr>
            <a:lvl9pPr marL="1353678" indent="0">
              <a:buNone/>
              <a:defRPr sz="74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761524"/>
            <a:ext cx="1102870" cy="1410817"/>
          </a:xfrm>
        </p:spPr>
        <p:txBody>
          <a:bodyPr/>
          <a:lstStyle>
            <a:lvl1pPr marL="0" indent="0">
              <a:buNone/>
              <a:defRPr sz="592"/>
            </a:lvl1pPr>
            <a:lvl2pPr marL="169210" indent="0">
              <a:buNone/>
              <a:defRPr sz="518"/>
            </a:lvl2pPr>
            <a:lvl3pPr marL="338419" indent="0">
              <a:buNone/>
              <a:defRPr sz="444"/>
            </a:lvl3pPr>
            <a:lvl4pPr marL="507629" indent="0">
              <a:buNone/>
              <a:defRPr sz="370"/>
            </a:lvl4pPr>
            <a:lvl5pPr marL="676839" indent="0">
              <a:buNone/>
              <a:defRPr sz="370"/>
            </a:lvl5pPr>
            <a:lvl6pPr marL="846049" indent="0">
              <a:buNone/>
              <a:defRPr sz="370"/>
            </a:lvl6pPr>
            <a:lvl7pPr marL="1015258" indent="0">
              <a:buNone/>
              <a:defRPr sz="370"/>
            </a:lvl7pPr>
            <a:lvl8pPr marL="1184468" indent="0">
              <a:buNone/>
              <a:defRPr sz="370"/>
            </a:lvl8pPr>
            <a:lvl9pPr marL="1353678" indent="0">
              <a:buNone/>
              <a:defRPr sz="37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8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9" y="135147"/>
            <a:ext cx="2949297" cy="490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9" y="675735"/>
            <a:ext cx="2949297" cy="161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089" y="2352733"/>
            <a:ext cx="769382" cy="13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701" y="2352733"/>
            <a:ext cx="1154073" cy="13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004" y="2352733"/>
            <a:ext cx="769382" cy="135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5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769" r:id="rId13"/>
  </p:sldLayoutIdLst>
  <p:txStyles>
    <p:titleStyle>
      <a:lvl1pPr algn="l" defTabSz="338419" rtl="0" eaLnBrk="1" latinLnBrk="1" hangingPunct="1">
        <a:lnSpc>
          <a:spcPct val="90000"/>
        </a:lnSpc>
        <a:spcBef>
          <a:spcPct val="0"/>
        </a:spcBef>
        <a:buNone/>
        <a:defRPr sz="1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605" indent="-84605" algn="l" defTabSz="338419" rtl="0" eaLnBrk="1" latinLnBrk="1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53815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23024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0" kern="1200">
          <a:solidFill>
            <a:schemeClr val="tx1"/>
          </a:solidFill>
          <a:latin typeface="+mn-lt"/>
          <a:ea typeface="+mn-ea"/>
          <a:cs typeface="+mn-cs"/>
        </a:defRPr>
      </a:lvl3pPr>
      <a:lvl4pPr marL="592234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4pPr>
      <a:lvl5pPr marL="761444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5pPr>
      <a:lvl6pPr marL="930653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6pPr>
      <a:lvl7pPr marL="1099863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7pPr>
      <a:lvl8pPr marL="1269073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8pPr>
      <a:lvl9pPr marL="1438283" indent="-84605" algn="l" defTabSz="338419" rtl="0" eaLnBrk="1" latinLnBrk="1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1pPr>
      <a:lvl2pPr marL="169210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2pPr>
      <a:lvl3pPr marL="338419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3pPr>
      <a:lvl4pPr marL="507629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4pPr>
      <a:lvl5pPr marL="676839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5pPr>
      <a:lvl6pPr marL="846049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6pPr>
      <a:lvl7pPr marL="1015258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7pPr>
      <a:lvl8pPr marL="1184468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8pPr>
      <a:lvl9pPr marL="1353678" algn="l" defTabSz="338419" rtl="0" eaLnBrk="1" latinLnBrk="1" hangingPunct="1">
        <a:defRPr sz="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05AA32-F092-454A-B1A6-E83B30AE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95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Clint Yun</dc:creator>
  <cp:lastModifiedBy>창석 이</cp:lastModifiedBy>
  <cp:revision>16</cp:revision>
  <cp:lastPrinted>2019-08-12T10:32:02Z</cp:lastPrinted>
  <dcterms:created xsi:type="dcterms:W3CDTF">2019-08-02T15:40:42Z</dcterms:created>
  <dcterms:modified xsi:type="dcterms:W3CDTF">2019-08-12T10:32:24Z</dcterms:modified>
</cp:coreProperties>
</file>