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0" r:id="rId2"/>
  </p:sldIdLst>
  <p:sldSz cx="2592388" cy="914400"/>
  <p:notesSz cx="2136775" cy="21367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97" autoAdjust="0"/>
    <p:restoredTop sz="94660"/>
  </p:normalViewPr>
  <p:slideViewPr>
    <p:cSldViewPr snapToGrid="0">
      <p:cViewPr>
        <p:scale>
          <a:sx n="400" d="100"/>
          <a:sy n="400" d="100"/>
        </p:scale>
        <p:origin x="802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049" y="149648"/>
            <a:ext cx="1944291" cy="318347"/>
          </a:xfrm>
        </p:spPr>
        <p:txBody>
          <a:bodyPr anchor="b"/>
          <a:lstStyle>
            <a:lvl1pPr algn="ctr">
              <a:defRPr sz="8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049" y="480272"/>
            <a:ext cx="1944291" cy="220768"/>
          </a:xfrm>
        </p:spPr>
        <p:txBody>
          <a:bodyPr/>
          <a:lstStyle>
            <a:lvl1pPr marL="0" indent="0" algn="ctr">
              <a:buNone/>
              <a:defRPr sz="320"/>
            </a:lvl1pPr>
            <a:lvl2pPr marL="60945" indent="0" algn="ctr">
              <a:buNone/>
              <a:defRPr sz="267"/>
            </a:lvl2pPr>
            <a:lvl3pPr marL="121890" indent="0" algn="ctr">
              <a:buNone/>
              <a:defRPr sz="240"/>
            </a:lvl3pPr>
            <a:lvl4pPr marL="182834" indent="0" algn="ctr">
              <a:buNone/>
              <a:defRPr sz="213"/>
            </a:lvl4pPr>
            <a:lvl5pPr marL="243779" indent="0" algn="ctr">
              <a:buNone/>
              <a:defRPr sz="213"/>
            </a:lvl5pPr>
            <a:lvl6pPr marL="304724" indent="0" algn="ctr">
              <a:buNone/>
              <a:defRPr sz="213"/>
            </a:lvl6pPr>
            <a:lvl7pPr marL="365669" indent="0" algn="ctr">
              <a:buNone/>
              <a:defRPr sz="213"/>
            </a:lvl7pPr>
            <a:lvl8pPr marL="426613" indent="0" algn="ctr">
              <a:buNone/>
              <a:defRPr sz="213"/>
            </a:lvl8pPr>
            <a:lvl9pPr marL="487558" indent="0" algn="ctr">
              <a:buNone/>
              <a:defRPr sz="213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190D-CD63-4C49-9087-ADAACEB326F8}" type="datetimeFigureOut">
              <a:rPr lang="ko-KR" altLang="en-US" smtClean="0"/>
              <a:t>2019-08-12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F61E-DEDA-475B-921B-3DD2A368D8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6918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190D-CD63-4C49-9087-ADAACEB326F8}" type="datetimeFigureOut">
              <a:rPr lang="ko-KR" altLang="en-US" smtClean="0"/>
              <a:t>2019-08-12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F61E-DEDA-475B-921B-3DD2A368D8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267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55177" y="48683"/>
            <a:ext cx="558984" cy="774912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8227" y="48683"/>
            <a:ext cx="1644546" cy="774912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190D-CD63-4C49-9087-ADAACEB326F8}" type="datetimeFigureOut">
              <a:rPr lang="ko-KR" altLang="en-US" smtClean="0"/>
              <a:t>2019-08-12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F61E-DEDA-475B-921B-3DD2A368D8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4511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00013"/>
            <a:ext cx="2577465" cy="711518"/>
          </a:xfrm>
          <a:ln w="12700">
            <a:solidFill>
              <a:schemeClr val="bg1">
                <a:lumMod val="95000"/>
              </a:schemeClr>
            </a:solidFill>
            <a:prstDash val="dash"/>
          </a:ln>
        </p:spPr>
        <p:txBody>
          <a:bodyPr>
            <a:normAutofit/>
          </a:bodyPr>
          <a:lstStyle>
            <a:lvl1pPr algn="ctr">
              <a:defRPr sz="2000"/>
            </a:lvl1pPr>
          </a:lstStyle>
          <a:p>
            <a:r>
              <a:rPr lang="ko-KR" altLang="en-US" dirty="0"/>
              <a:t>내용 입력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629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D04B626-F94C-4C80-8661-D7B83AA913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00012"/>
            <a:ext cx="2592388" cy="714375"/>
          </a:xfrm>
          <a:ln w="12700">
            <a:solidFill>
              <a:schemeClr val="bg1">
                <a:lumMod val="95000"/>
              </a:schemeClr>
            </a:solidFill>
          </a:ln>
        </p:spPr>
        <p:txBody>
          <a:bodyPr>
            <a:normAutofit/>
          </a:bodyPr>
          <a:lstStyle>
            <a:lvl1pPr algn="ctr">
              <a:defRPr sz="564"/>
            </a:lvl1pPr>
          </a:lstStyle>
          <a:p>
            <a:r>
              <a:rPr lang="ko-KR" altLang="en-US" dirty="0"/>
              <a:t>내용 입력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479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190D-CD63-4C49-9087-ADAACEB326F8}" type="datetimeFigureOut">
              <a:rPr lang="ko-KR" altLang="en-US" smtClean="0"/>
              <a:t>2019-08-12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F61E-DEDA-475B-921B-3DD2A368D8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6197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876" y="227965"/>
            <a:ext cx="2235935" cy="380365"/>
          </a:xfrm>
        </p:spPr>
        <p:txBody>
          <a:bodyPr anchor="b"/>
          <a:lstStyle>
            <a:lvl1pPr>
              <a:defRPr sz="8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876" y="611928"/>
            <a:ext cx="2235935" cy="200025"/>
          </a:xfrm>
        </p:spPr>
        <p:txBody>
          <a:bodyPr/>
          <a:lstStyle>
            <a:lvl1pPr marL="0" indent="0">
              <a:buNone/>
              <a:defRPr sz="320">
                <a:solidFill>
                  <a:schemeClr val="tx1">
                    <a:tint val="75000"/>
                  </a:schemeClr>
                </a:solidFill>
              </a:defRPr>
            </a:lvl1pPr>
            <a:lvl2pPr marL="60945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2pPr>
            <a:lvl3pPr marL="121890" indent="0">
              <a:buNone/>
              <a:defRPr sz="240">
                <a:solidFill>
                  <a:schemeClr val="tx1">
                    <a:tint val="75000"/>
                  </a:schemeClr>
                </a:solidFill>
              </a:defRPr>
            </a:lvl3pPr>
            <a:lvl4pPr marL="182834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4pPr>
            <a:lvl5pPr marL="243779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5pPr>
            <a:lvl6pPr marL="304724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6pPr>
            <a:lvl7pPr marL="365669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7pPr>
            <a:lvl8pPr marL="426613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8pPr>
            <a:lvl9pPr marL="487558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190D-CD63-4C49-9087-ADAACEB326F8}" type="datetimeFigureOut">
              <a:rPr lang="ko-KR" altLang="en-US" smtClean="0"/>
              <a:t>2019-08-12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F61E-DEDA-475B-921B-3DD2A368D8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076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8227" y="243417"/>
            <a:ext cx="1101765" cy="58017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12396" y="243417"/>
            <a:ext cx="1101765" cy="58017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190D-CD63-4C49-9087-ADAACEB326F8}" type="datetimeFigureOut">
              <a:rPr lang="ko-KR" altLang="en-US" smtClean="0"/>
              <a:t>2019-08-12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F61E-DEDA-475B-921B-3DD2A368D8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6545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64" y="48683"/>
            <a:ext cx="2235935" cy="17674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564" y="224155"/>
            <a:ext cx="1096702" cy="109855"/>
          </a:xfrm>
        </p:spPr>
        <p:txBody>
          <a:bodyPr anchor="b"/>
          <a:lstStyle>
            <a:lvl1pPr marL="0" indent="0">
              <a:buNone/>
              <a:defRPr sz="320" b="1"/>
            </a:lvl1pPr>
            <a:lvl2pPr marL="60945" indent="0">
              <a:buNone/>
              <a:defRPr sz="267" b="1"/>
            </a:lvl2pPr>
            <a:lvl3pPr marL="121890" indent="0">
              <a:buNone/>
              <a:defRPr sz="240" b="1"/>
            </a:lvl3pPr>
            <a:lvl4pPr marL="182834" indent="0">
              <a:buNone/>
              <a:defRPr sz="213" b="1"/>
            </a:lvl4pPr>
            <a:lvl5pPr marL="243779" indent="0">
              <a:buNone/>
              <a:defRPr sz="213" b="1"/>
            </a:lvl5pPr>
            <a:lvl6pPr marL="304724" indent="0">
              <a:buNone/>
              <a:defRPr sz="213" b="1"/>
            </a:lvl6pPr>
            <a:lvl7pPr marL="365669" indent="0">
              <a:buNone/>
              <a:defRPr sz="213" b="1"/>
            </a:lvl7pPr>
            <a:lvl8pPr marL="426613" indent="0">
              <a:buNone/>
              <a:defRPr sz="213" b="1"/>
            </a:lvl8pPr>
            <a:lvl9pPr marL="487558" indent="0">
              <a:buNone/>
              <a:defRPr sz="213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564" y="334010"/>
            <a:ext cx="1096702" cy="49127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12396" y="224155"/>
            <a:ext cx="1102103" cy="109855"/>
          </a:xfrm>
        </p:spPr>
        <p:txBody>
          <a:bodyPr anchor="b"/>
          <a:lstStyle>
            <a:lvl1pPr marL="0" indent="0">
              <a:buNone/>
              <a:defRPr sz="320" b="1"/>
            </a:lvl1pPr>
            <a:lvl2pPr marL="60945" indent="0">
              <a:buNone/>
              <a:defRPr sz="267" b="1"/>
            </a:lvl2pPr>
            <a:lvl3pPr marL="121890" indent="0">
              <a:buNone/>
              <a:defRPr sz="240" b="1"/>
            </a:lvl3pPr>
            <a:lvl4pPr marL="182834" indent="0">
              <a:buNone/>
              <a:defRPr sz="213" b="1"/>
            </a:lvl4pPr>
            <a:lvl5pPr marL="243779" indent="0">
              <a:buNone/>
              <a:defRPr sz="213" b="1"/>
            </a:lvl5pPr>
            <a:lvl6pPr marL="304724" indent="0">
              <a:buNone/>
              <a:defRPr sz="213" b="1"/>
            </a:lvl6pPr>
            <a:lvl7pPr marL="365669" indent="0">
              <a:buNone/>
              <a:defRPr sz="213" b="1"/>
            </a:lvl7pPr>
            <a:lvl8pPr marL="426613" indent="0">
              <a:buNone/>
              <a:defRPr sz="213" b="1"/>
            </a:lvl8pPr>
            <a:lvl9pPr marL="487558" indent="0">
              <a:buNone/>
              <a:defRPr sz="213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12396" y="334010"/>
            <a:ext cx="1102103" cy="49127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190D-CD63-4C49-9087-ADAACEB326F8}" type="datetimeFigureOut">
              <a:rPr lang="ko-KR" altLang="en-US" smtClean="0"/>
              <a:t>2019-08-12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F61E-DEDA-475B-921B-3DD2A368D8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631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190D-CD63-4C49-9087-ADAACEB326F8}" type="datetimeFigureOut">
              <a:rPr lang="ko-KR" altLang="en-US" smtClean="0"/>
              <a:t>2019-08-12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F61E-DEDA-475B-921B-3DD2A368D8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3262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190D-CD63-4C49-9087-ADAACEB326F8}" type="datetimeFigureOut">
              <a:rPr lang="ko-KR" altLang="en-US" smtClean="0"/>
              <a:t>2019-08-12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F61E-DEDA-475B-921B-3DD2A368D8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9861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64" y="60960"/>
            <a:ext cx="836113" cy="213360"/>
          </a:xfrm>
        </p:spPr>
        <p:txBody>
          <a:bodyPr anchor="b"/>
          <a:lstStyle>
            <a:lvl1pPr>
              <a:defRPr sz="427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2103" y="131657"/>
            <a:ext cx="1312396" cy="649817"/>
          </a:xfrm>
        </p:spPr>
        <p:txBody>
          <a:bodyPr/>
          <a:lstStyle>
            <a:lvl1pPr>
              <a:defRPr sz="427"/>
            </a:lvl1pPr>
            <a:lvl2pPr>
              <a:defRPr sz="373"/>
            </a:lvl2pPr>
            <a:lvl3pPr>
              <a:defRPr sz="320"/>
            </a:lvl3pPr>
            <a:lvl4pPr>
              <a:defRPr sz="267"/>
            </a:lvl4pPr>
            <a:lvl5pPr>
              <a:defRPr sz="267"/>
            </a:lvl5pPr>
            <a:lvl6pPr>
              <a:defRPr sz="267"/>
            </a:lvl6pPr>
            <a:lvl7pPr>
              <a:defRPr sz="267"/>
            </a:lvl7pPr>
            <a:lvl8pPr>
              <a:defRPr sz="267"/>
            </a:lvl8pPr>
            <a:lvl9pPr>
              <a:defRPr sz="267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564" y="274320"/>
            <a:ext cx="836113" cy="508212"/>
          </a:xfrm>
        </p:spPr>
        <p:txBody>
          <a:bodyPr/>
          <a:lstStyle>
            <a:lvl1pPr marL="0" indent="0">
              <a:buNone/>
              <a:defRPr sz="213"/>
            </a:lvl1pPr>
            <a:lvl2pPr marL="60945" indent="0">
              <a:buNone/>
              <a:defRPr sz="187"/>
            </a:lvl2pPr>
            <a:lvl3pPr marL="121890" indent="0">
              <a:buNone/>
              <a:defRPr sz="160"/>
            </a:lvl3pPr>
            <a:lvl4pPr marL="182834" indent="0">
              <a:buNone/>
              <a:defRPr sz="133"/>
            </a:lvl4pPr>
            <a:lvl5pPr marL="243779" indent="0">
              <a:buNone/>
              <a:defRPr sz="133"/>
            </a:lvl5pPr>
            <a:lvl6pPr marL="304724" indent="0">
              <a:buNone/>
              <a:defRPr sz="133"/>
            </a:lvl6pPr>
            <a:lvl7pPr marL="365669" indent="0">
              <a:buNone/>
              <a:defRPr sz="133"/>
            </a:lvl7pPr>
            <a:lvl8pPr marL="426613" indent="0">
              <a:buNone/>
              <a:defRPr sz="133"/>
            </a:lvl8pPr>
            <a:lvl9pPr marL="487558" indent="0">
              <a:buNone/>
              <a:defRPr sz="133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190D-CD63-4C49-9087-ADAACEB326F8}" type="datetimeFigureOut">
              <a:rPr lang="ko-KR" altLang="en-US" smtClean="0"/>
              <a:t>2019-08-12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F61E-DEDA-475B-921B-3DD2A368D8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650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64" y="60960"/>
            <a:ext cx="836113" cy="213360"/>
          </a:xfrm>
        </p:spPr>
        <p:txBody>
          <a:bodyPr anchor="b"/>
          <a:lstStyle>
            <a:lvl1pPr>
              <a:defRPr sz="427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02103" y="131657"/>
            <a:ext cx="1312396" cy="649817"/>
          </a:xfrm>
        </p:spPr>
        <p:txBody>
          <a:bodyPr anchor="t"/>
          <a:lstStyle>
            <a:lvl1pPr marL="0" indent="0">
              <a:buNone/>
              <a:defRPr sz="427"/>
            </a:lvl1pPr>
            <a:lvl2pPr marL="60945" indent="0">
              <a:buNone/>
              <a:defRPr sz="373"/>
            </a:lvl2pPr>
            <a:lvl3pPr marL="121890" indent="0">
              <a:buNone/>
              <a:defRPr sz="320"/>
            </a:lvl3pPr>
            <a:lvl4pPr marL="182834" indent="0">
              <a:buNone/>
              <a:defRPr sz="267"/>
            </a:lvl4pPr>
            <a:lvl5pPr marL="243779" indent="0">
              <a:buNone/>
              <a:defRPr sz="267"/>
            </a:lvl5pPr>
            <a:lvl6pPr marL="304724" indent="0">
              <a:buNone/>
              <a:defRPr sz="267"/>
            </a:lvl6pPr>
            <a:lvl7pPr marL="365669" indent="0">
              <a:buNone/>
              <a:defRPr sz="267"/>
            </a:lvl7pPr>
            <a:lvl8pPr marL="426613" indent="0">
              <a:buNone/>
              <a:defRPr sz="267"/>
            </a:lvl8pPr>
            <a:lvl9pPr marL="487558" indent="0">
              <a:buNone/>
              <a:defRPr sz="267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564" y="274320"/>
            <a:ext cx="836113" cy="508212"/>
          </a:xfrm>
        </p:spPr>
        <p:txBody>
          <a:bodyPr/>
          <a:lstStyle>
            <a:lvl1pPr marL="0" indent="0">
              <a:buNone/>
              <a:defRPr sz="213"/>
            </a:lvl1pPr>
            <a:lvl2pPr marL="60945" indent="0">
              <a:buNone/>
              <a:defRPr sz="187"/>
            </a:lvl2pPr>
            <a:lvl3pPr marL="121890" indent="0">
              <a:buNone/>
              <a:defRPr sz="160"/>
            </a:lvl3pPr>
            <a:lvl4pPr marL="182834" indent="0">
              <a:buNone/>
              <a:defRPr sz="133"/>
            </a:lvl4pPr>
            <a:lvl5pPr marL="243779" indent="0">
              <a:buNone/>
              <a:defRPr sz="133"/>
            </a:lvl5pPr>
            <a:lvl6pPr marL="304724" indent="0">
              <a:buNone/>
              <a:defRPr sz="133"/>
            </a:lvl6pPr>
            <a:lvl7pPr marL="365669" indent="0">
              <a:buNone/>
              <a:defRPr sz="133"/>
            </a:lvl7pPr>
            <a:lvl8pPr marL="426613" indent="0">
              <a:buNone/>
              <a:defRPr sz="133"/>
            </a:lvl8pPr>
            <a:lvl9pPr marL="487558" indent="0">
              <a:buNone/>
              <a:defRPr sz="133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190D-CD63-4C49-9087-ADAACEB326F8}" type="datetimeFigureOut">
              <a:rPr lang="ko-KR" altLang="en-US" smtClean="0"/>
              <a:t>2019-08-12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F61E-DEDA-475B-921B-3DD2A368D8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8230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8227" y="48683"/>
            <a:ext cx="2235935" cy="1767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227" y="243417"/>
            <a:ext cx="2235935" cy="580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8227" y="847514"/>
            <a:ext cx="583287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9190D-CD63-4C49-9087-ADAACEB326F8}" type="datetimeFigureOut">
              <a:rPr lang="ko-KR" altLang="en-US" smtClean="0"/>
              <a:t>2019-08-12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8729" y="847514"/>
            <a:ext cx="874931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30874" y="847514"/>
            <a:ext cx="583287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3F61E-DEDA-475B-921B-3DD2A368D87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EAEC2783-42CE-436C-9217-A0C92B587D7A}"/>
              </a:ext>
            </a:extLst>
          </p:cNvPr>
          <p:cNvSpPr/>
          <p:nvPr userDrawn="1"/>
        </p:nvSpPr>
        <p:spPr>
          <a:xfrm>
            <a:off x="0" y="0"/>
            <a:ext cx="2592388" cy="91440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35"/>
          </a:p>
        </p:txBody>
      </p:sp>
    </p:spTree>
    <p:extLst>
      <p:ext uri="{BB962C8B-B14F-4D97-AF65-F5344CB8AC3E}">
        <p14:creationId xmlns:p14="http://schemas.microsoft.com/office/powerpoint/2010/main" val="398523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21" r:id="rId13"/>
  </p:sldLayoutIdLst>
  <p:txStyles>
    <p:titleStyle>
      <a:lvl1pPr algn="l" defTabSz="121890" rtl="0" eaLnBrk="1" latinLnBrk="1" hangingPunct="1">
        <a:lnSpc>
          <a:spcPct val="90000"/>
        </a:lnSpc>
        <a:spcBef>
          <a:spcPct val="0"/>
        </a:spcBef>
        <a:buNone/>
        <a:defRPr sz="5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2" indent="-30472" algn="l" defTabSz="121890" rtl="0" eaLnBrk="1" latinLnBrk="1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373" kern="1200">
          <a:solidFill>
            <a:schemeClr val="tx1"/>
          </a:solidFill>
          <a:latin typeface="+mn-lt"/>
          <a:ea typeface="+mn-ea"/>
          <a:cs typeface="+mn-cs"/>
        </a:defRPr>
      </a:lvl1pPr>
      <a:lvl2pPr marL="91417" indent="-30472" algn="l" defTabSz="121890" rtl="0" eaLnBrk="1" latinLnBrk="1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320" kern="1200">
          <a:solidFill>
            <a:schemeClr val="tx1"/>
          </a:solidFill>
          <a:latin typeface="+mn-lt"/>
          <a:ea typeface="+mn-ea"/>
          <a:cs typeface="+mn-cs"/>
        </a:defRPr>
      </a:lvl2pPr>
      <a:lvl3pPr marL="152362" indent="-30472" algn="l" defTabSz="121890" rtl="0" eaLnBrk="1" latinLnBrk="1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07" indent="-30472" algn="l" defTabSz="121890" rtl="0" eaLnBrk="1" latinLnBrk="1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4pPr>
      <a:lvl5pPr marL="274251" indent="-30472" algn="l" defTabSz="121890" rtl="0" eaLnBrk="1" latinLnBrk="1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5pPr>
      <a:lvl6pPr marL="335196" indent="-30472" algn="l" defTabSz="121890" rtl="0" eaLnBrk="1" latinLnBrk="1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6pPr>
      <a:lvl7pPr marL="396141" indent="-30472" algn="l" defTabSz="121890" rtl="0" eaLnBrk="1" latinLnBrk="1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7pPr>
      <a:lvl8pPr marL="457086" indent="-30472" algn="l" defTabSz="121890" rtl="0" eaLnBrk="1" latinLnBrk="1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8pPr>
      <a:lvl9pPr marL="518030" indent="-30472" algn="l" defTabSz="121890" rtl="0" eaLnBrk="1" latinLnBrk="1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0" rtl="0" eaLnBrk="1" latinLnBrk="1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1pPr>
      <a:lvl2pPr marL="60945" algn="l" defTabSz="121890" rtl="0" eaLnBrk="1" latinLnBrk="1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0" algn="l" defTabSz="121890" rtl="0" eaLnBrk="1" latinLnBrk="1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3pPr>
      <a:lvl4pPr marL="182834" algn="l" defTabSz="121890" rtl="0" eaLnBrk="1" latinLnBrk="1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4pPr>
      <a:lvl5pPr marL="243779" algn="l" defTabSz="121890" rtl="0" eaLnBrk="1" latinLnBrk="1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5pPr>
      <a:lvl6pPr marL="304724" algn="l" defTabSz="121890" rtl="0" eaLnBrk="1" latinLnBrk="1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6pPr>
      <a:lvl7pPr marL="365669" algn="l" defTabSz="121890" rtl="0" eaLnBrk="1" latinLnBrk="1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7pPr>
      <a:lvl8pPr marL="426613" algn="l" defTabSz="121890" rtl="0" eaLnBrk="1" latinLnBrk="1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8pPr>
      <a:lvl9pPr marL="487558" algn="l" defTabSz="121890" rtl="0" eaLnBrk="1" latinLnBrk="1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36EED46-61A3-47BE-8C58-29BFA309E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9964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0</Words>
  <Application>Microsoft Office PowerPoint</Application>
  <PresentationFormat>사용자 지정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Clint Yun</dc:creator>
  <cp:lastModifiedBy>창석 이</cp:lastModifiedBy>
  <cp:revision>12</cp:revision>
  <cp:lastPrinted>2019-08-12T06:55:00Z</cp:lastPrinted>
  <dcterms:created xsi:type="dcterms:W3CDTF">2019-08-02T15:40:42Z</dcterms:created>
  <dcterms:modified xsi:type="dcterms:W3CDTF">2019-08-12T06:55:42Z</dcterms:modified>
</cp:coreProperties>
</file>