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3455988" cy="25923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38"/>
    <p:restoredTop sz="94694"/>
  </p:normalViewPr>
  <p:slideViewPr>
    <p:cSldViewPr snapToGrid="0" snapToObjects="1">
      <p:cViewPr varScale="1">
        <p:scale>
          <a:sx n="309" d="100"/>
          <a:sy n="309" d="100"/>
        </p:scale>
        <p:origin x="2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BFB77-3CB8-D445-B610-AAE1BE199144}" type="datetimeFigureOut">
              <a:rPr kumimoji="1" lang="ko-KR" altLang="en-US" smtClean="0"/>
              <a:t>2020. 4. 14.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143000"/>
            <a:ext cx="4111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39112-A64F-6148-BB69-5DD0272B3051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297123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8808" rtl="0" eaLnBrk="1" latinLnBrk="1" hangingPunct="1">
      <a:defRPr sz="327" kern="1200">
        <a:solidFill>
          <a:schemeClr val="tx1"/>
        </a:solidFill>
        <a:latin typeface="+mn-lt"/>
        <a:ea typeface="+mn-ea"/>
        <a:cs typeface="+mn-cs"/>
      </a:defRPr>
    </a:lvl1pPr>
    <a:lvl2pPr marL="124404" algn="l" defTabSz="248808" rtl="0" eaLnBrk="1" latinLnBrk="1" hangingPunct="1">
      <a:defRPr sz="327" kern="1200">
        <a:solidFill>
          <a:schemeClr val="tx1"/>
        </a:solidFill>
        <a:latin typeface="+mn-lt"/>
        <a:ea typeface="+mn-ea"/>
        <a:cs typeface="+mn-cs"/>
      </a:defRPr>
    </a:lvl2pPr>
    <a:lvl3pPr marL="248808" algn="l" defTabSz="248808" rtl="0" eaLnBrk="1" latinLnBrk="1" hangingPunct="1">
      <a:defRPr sz="327" kern="1200">
        <a:solidFill>
          <a:schemeClr val="tx1"/>
        </a:solidFill>
        <a:latin typeface="+mn-lt"/>
        <a:ea typeface="+mn-ea"/>
        <a:cs typeface="+mn-cs"/>
      </a:defRPr>
    </a:lvl3pPr>
    <a:lvl4pPr marL="373212" algn="l" defTabSz="248808" rtl="0" eaLnBrk="1" latinLnBrk="1" hangingPunct="1">
      <a:defRPr sz="327" kern="1200">
        <a:solidFill>
          <a:schemeClr val="tx1"/>
        </a:solidFill>
        <a:latin typeface="+mn-lt"/>
        <a:ea typeface="+mn-ea"/>
        <a:cs typeface="+mn-cs"/>
      </a:defRPr>
    </a:lvl4pPr>
    <a:lvl5pPr marL="497616" algn="l" defTabSz="248808" rtl="0" eaLnBrk="1" latinLnBrk="1" hangingPunct="1">
      <a:defRPr sz="327" kern="1200">
        <a:solidFill>
          <a:schemeClr val="tx1"/>
        </a:solidFill>
        <a:latin typeface="+mn-lt"/>
        <a:ea typeface="+mn-ea"/>
        <a:cs typeface="+mn-cs"/>
      </a:defRPr>
    </a:lvl5pPr>
    <a:lvl6pPr marL="622021" algn="l" defTabSz="248808" rtl="0" eaLnBrk="1" latinLnBrk="1" hangingPunct="1">
      <a:defRPr sz="327" kern="1200">
        <a:solidFill>
          <a:schemeClr val="tx1"/>
        </a:solidFill>
        <a:latin typeface="+mn-lt"/>
        <a:ea typeface="+mn-ea"/>
        <a:cs typeface="+mn-cs"/>
      </a:defRPr>
    </a:lvl6pPr>
    <a:lvl7pPr marL="746425" algn="l" defTabSz="248808" rtl="0" eaLnBrk="1" latinLnBrk="1" hangingPunct="1">
      <a:defRPr sz="327" kern="1200">
        <a:solidFill>
          <a:schemeClr val="tx1"/>
        </a:solidFill>
        <a:latin typeface="+mn-lt"/>
        <a:ea typeface="+mn-ea"/>
        <a:cs typeface="+mn-cs"/>
      </a:defRPr>
    </a:lvl7pPr>
    <a:lvl8pPr marL="870829" algn="l" defTabSz="248808" rtl="0" eaLnBrk="1" latinLnBrk="1" hangingPunct="1">
      <a:defRPr sz="327" kern="1200">
        <a:solidFill>
          <a:schemeClr val="tx1"/>
        </a:solidFill>
        <a:latin typeface="+mn-lt"/>
        <a:ea typeface="+mn-ea"/>
        <a:cs typeface="+mn-cs"/>
      </a:defRPr>
    </a:lvl8pPr>
    <a:lvl9pPr marL="995233" algn="l" defTabSz="248808" rtl="0" eaLnBrk="1" latinLnBrk="1" hangingPunct="1">
      <a:defRPr sz="3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3188" y="1143000"/>
            <a:ext cx="4111625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39112-A64F-6148-BB69-5DD0272B3051}" type="slidenum">
              <a:rPr kumimoji="1" lang="ko-KR" altLang="en-US" smtClean="0"/>
              <a:t>1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627201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357" y="397370"/>
            <a:ext cx="2937590" cy="902535"/>
          </a:xfrm>
        </p:spPr>
        <p:txBody>
          <a:bodyPr anchor="b"/>
          <a:lstStyle>
            <a:lvl1pPr algn="ctr">
              <a:defRPr sz="226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157" y="1334710"/>
            <a:ext cx="2591991" cy="625893"/>
          </a:xfrm>
        </p:spPr>
        <p:txBody>
          <a:bodyPr/>
          <a:lstStyle>
            <a:lvl1pPr marL="0" indent="0" algn="ctr">
              <a:buNone/>
              <a:defRPr sz="907"/>
            </a:lvl1pPr>
            <a:lvl2pPr marL="172822" indent="0" algn="ctr">
              <a:buNone/>
              <a:defRPr sz="756"/>
            </a:lvl2pPr>
            <a:lvl3pPr marL="345643" indent="0" algn="ctr">
              <a:buNone/>
              <a:defRPr sz="680"/>
            </a:lvl3pPr>
            <a:lvl4pPr marL="518465" indent="0" algn="ctr">
              <a:buNone/>
              <a:defRPr sz="605"/>
            </a:lvl4pPr>
            <a:lvl5pPr marL="691286" indent="0" algn="ctr">
              <a:buNone/>
              <a:defRPr sz="605"/>
            </a:lvl5pPr>
            <a:lvl6pPr marL="864108" indent="0" algn="ctr">
              <a:buNone/>
              <a:defRPr sz="605"/>
            </a:lvl6pPr>
            <a:lvl7pPr marL="1036930" indent="0" algn="ctr">
              <a:buNone/>
              <a:defRPr sz="605"/>
            </a:lvl7pPr>
            <a:lvl8pPr marL="1209751" indent="0" algn="ctr">
              <a:buNone/>
              <a:defRPr sz="605"/>
            </a:lvl8pPr>
            <a:lvl9pPr marL="1382573" indent="0" algn="ctr">
              <a:buNone/>
              <a:defRPr sz="605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C630-0FC3-0742-B29F-F06A50CA1CC2}" type="datetimeFigureOut">
              <a:rPr kumimoji="1" lang="ko-KR" altLang="en-US" smtClean="0"/>
              <a:t>2020. 4. 14.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0C97-B114-4348-9553-2E0373DBF24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5678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C630-0FC3-0742-B29F-F06A50CA1CC2}" type="datetimeFigureOut">
              <a:rPr kumimoji="1" lang="ko-KR" altLang="en-US" smtClean="0"/>
              <a:t>2020. 4. 14.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0C97-B114-4348-9553-2E0373DBF24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5689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73192" y="111127"/>
            <a:ext cx="745197" cy="219692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7600" y="111127"/>
            <a:ext cx="2192392" cy="219692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C630-0FC3-0742-B29F-F06A50CA1CC2}" type="datetimeFigureOut">
              <a:rPr kumimoji="1" lang="ko-KR" altLang="en-US" smtClean="0"/>
              <a:t>2020. 4. 14.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0C97-B114-4348-9553-2E0373DBF24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53243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C630-0FC3-0742-B29F-F06A50CA1CC2}" type="datetimeFigureOut">
              <a:rPr kumimoji="1" lang="ko-KR" altLang="en-US" smtClean="0"/>
              <a:t>2020. 4. 14.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0C97-B114-4348-9553-2E0373DBF24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3292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57" y="615562"/>
            <a:ext cx="2980790" cy="107836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957" y="1704124"/>
            <a:ext cx="2980790" cy="567085"/>
          </a:xfrm>
        </p:spPr>
        <p:txBody>
          <a:bodyPr/>
          <a:lstStyle>
            <a:lvl1pPr marL="0" indent="0">
              <a:buNone/>
              <a:defRPr sz="907">
                <a:solidFill>
                  <a:schemeClr val="tx1"/>
                </a:solidFill>
              </a:defRPr>
            </a:lvl1pPr>
            <a:lvl2pPr marL="172822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2pPr>
            <a:lvl3pPr marL="345643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3pPr>
            <a:lvl4pPr marL="518465" indent="0">
              <a:buNone/>
              <a:defRPr sz="605">
                <a:solidFill>
                  <a:schemeClr val="tx1">
                    <a:tint val="75000"/>
                  </a:schemeClr>
                </a:solidFill>
              </a:defRPr>
            </a:lvl4pPr>
            <a:lvl5pPr marL="691286" indent="0">
              <a:buNone/>
              <a:defRPr sz="605">
                <a:solidFill>
                  <a:schemeClr val="tx1">
                    <a:tint val="75000"/>
                  </a:schemeClr>
                </a:solidFill>
              </a:defRPr>
            </a:lvl5pPr>
            <a:lvl6pPr marL="864108" indent="0">
              <a:buNone/>
              <a:defRPr sz="605">
                <a:solidFill>
                  <a:schemeClr val="tx1">
                    <a:tint val="75000"/>
                  </a:schemeClr>
                </a:solidFill>
              </a:defRPr>
            </a:lvl6pPr>
            <a:lvl7pPr marL="1036930" indent="0">
              <a:buNone/>
              <a:defRPr sz="605">
                <a:solidFill>
                  <a:schemeClr val="tx1">
                    <a:tint val="75000"/>
                  </a:schemeClr>
                </a:solidFill>
              </a:defRPr>
            </a:lvl7pPr>
            <a:lvl8pPr marL="1209751" indent="0">
              <a:buNone/>
              <a:defRPr sz="605">
                <a:solidFill>
                  <a:schemeClr val="tx1">
                    <a:tint val="75000"/>
                  </a:schemeClr>
                </a:solidFill>
              </a:defRPr>
            </a:lvl8pPr>
            <a:lvl9pPr marL="1382573" indent="0">
              <a:buNone/>
              <a:defRPr sz="6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C630-0FC3-0742-B29F-F06A50CA1CC2}" type="datetimeFigureOut">
              <a:rPr kumimoji="1" lang="ko-KR" altLang="en-US" smtClean="0"/>
              <a:t>2020. 4. 14.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0C97-B114-4348-9553-2E0373DBF24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56234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7599" y="663209"/>
            <a:ext cx="1468795" cy="164484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49594" y="663209"/>
            <a:ext cx="1468795" cy="164484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C630-0FC3-0742-B29F-F06A50CA1CC2}" type="datetimeFigureOut">
              <a:rPr kumimoji="1" lang="ko-KR" altLang="en-US" smtClean="0"/>
              <a:t>2020. 4. 14.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0C97-B114-4348-9553-2E0373DBF24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46316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49" y="138021"/>
            <a:ext cx="2980790" cy="50107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050" y="650864"/>
            <a:ext cx="1462045" cy="311446"/>
          </a:xfrm>
        </p:spPr>
        <p:txBody>
          <a:bodyPr anchor="b"/>
          <a:lstStyle>
            <a:lvl1pPr marL="0" indent="0">
              <a:buNone/>
              <a:defRPr sz="907" b="1"/>
            </a:lvl1pPr>
            <a:lvl2pPr marL="172822" indent="0">
              <a:buNone/>
              <a:defRPr sz="756" b="1"/>
            </a:lvl2pPr>
            <a:lvl3pPr marL="345643" indent="0">
              <a:buNone/>
              <a:defRPr sz="680" b="1"/>
            </a:lvl3pPr>
            <a:lvl4pPr marL="518465" indent="0">
              <a:buNone/>
              <a:defRPr sz="605" b="1"/>
            </a:lvl4pPr>
            <a:lvl5pPr marL="691286" indent="0">
              <a:buNone/>
              <a:defRPr sz="605" b="1"/>
            </a:lvl5pPr>
            <a:lvl6pPr marL="864108" indent="0">
              <a:buNone/>
              <a:defRPr sz="605" b="1"/>
            </a:lvl6pPr>
            <a:lvl7pPr marL="1036930" indent="0">
              <a:buNone/>
              <a:defRPr sz="605" b="1"/>
            </a:lvl7pPr>
            <a:lvl8pPr marL="1209751" indent="0">
              <a:buNone/>
              <a:defRPr sz="605" b="1"/>
            </a:lvl8pPr>
            <a:lvl9pPr marL="1382573" indent="0">
              <a:buNone/>
              <a:defRPr sz="605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050" y="962311"/>
            <a:ext cx="1462045" cy="1346742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49594" y="650864"/>
            <a:ext cx="1469245" cy="311446"/>
          </a:xfrm>
        </p:spPr>
        <p:txBody>
          <a:bodyPr anchor="b"/>
          <a:lstStyle>
            <a:lvl1pPr marL="0" indent="0">
              <a:buNone/>
              <a:defRPr sz="907" b="1"/>
            </a:lvl1pPr>
            <a:lvl2pPr marL="172822" indent="0">
              <a:buNone/>
              <a:defRPr sz="756" b="1"/>
            </a:lvl2pPr>
            <a:lvl3pPr marL="345643" indent="0">
              <a:buNone/>
              <a:defRPr sz="680" b="1"/>
            </a:lvl3pPr>
            <a:lvl4pPr marL="518465" indent="0">
              <a:buNone/>
              <a:defRPr sz="605" b="1"/>
            </a:lvl4pPr>
            <a:lvl5pPr marL="691286" indent="0">
              <a:buNone/>
              <a:defRPr sz="605" b="1"/>
            </a:lvl5pPr>
            <a:lvl6pPr marL="864108" indent="0">
              <a:buNone/>
              <a:defRPr sz="605" b="1"/>
            </a:lvl6pPr>
            <a:lvl7pPr marL="1036930" indent="0">
              <a:buNone/>
              <a:defRPr sz="605" b="1"/>
            </a:lvl7pPr>
            <a:lvl8pPr marL="1209751" indent="0">
              <a:buNone/>
              <a:defRPr sz="605" b="1"/>
            </a:lvl8pPr>
            <a:lvl9pPr marL="1382573" indent="0">
              <a:buNone/>
              <a:defRPr sz="605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49594" y="962311"/>
            <a:ext cx="1469245" cy="1346742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C630-0FC3-0742-B29F-F06A50CA1CC2}" type="datetimeFigureOut">
              <a:rPr kumimoji="1" lang="ko-KR" altLang="en-US" smtClean="0"/>
              <a:t>2020. 4. 14.</a:t>
            </a:fld>
            <a:endParaRPr kumimoji="1"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0C97-B114-4348-9553-2E0373DBF24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8177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C630-0FC3-0742-B29F-F06A50CA1CC2}" type="datetimeFigureOut">
              <a:rPr kumimoji="1" lang="ko-KR" altLang="en-US" smtClean="0"/>
              <a:t>2020. 4. 14.</a:t>
            </a:fld>
            <a:endParaRPr kumimoji="1"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0C97-B114-4348-9553-2E0373DBF24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19602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C630-0FC3-0742-B29F-F06A50CA1CC2}" type="datetimeFigureOut">
              <a:rPr kumimoji="1" lang="ko-KR" altLang="en-US" smtClean="0"/>
              <a:t>2020. 4. 14.</a:t>
            </a:fld>
            <a:endParaRPr kumimoji="1"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0C97-B114-4348-9553-2E0373DBF24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13681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207" y="168984"/>
            <a:ext cx="1114646" cy="604891"/>
          </a:xfrm>
        </p:spPr>
        <p:txBody>
          <a:bodyPr anchor="b"/>
          <a:lstStyle>
            <a:lvl1pPr>
              <a:defRPr sz="121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5403" y="369414"/>
            <a:ext cx="1749594" cy="1842276"/>
          </a:xfrm>
        </p:spPr>
        <p:txBody>
          <a:bodyPr/>
          <a:lstStyle>
            <a:lvl1pPr>
              <a:defRPr sz="1210"/>
            </a:lvl1pPr>
            <a:lvl2pPr>
              <a:defRPr sz="1058"/>
            </a:lvl2pPr>
            <a:lvl3pPr>
              <a:defRPr sz="907"/>
            </a:lvl3pPr>
            <a:lvl4pPr>
              <a:defRPr sz="756"/>
            </a:lvl4pPr>
            <a:lvl5pPr>
              <a:defRPr sz="756"/>
            </a:lvl5pPr>
            <a:lvl6pPr>
              <a:defRPr sz="756"/>
            </a:lvl6pPr>
            <a:lvl7pPr>
              <a:defRPr sz="756"/>
            </a:lvl7pPr>
            <a:lvl8pPr>
              <a:defRPr sz="756"/>
            </a:lvl8pPr>
            <a:lvl9pPr>
              <a:defRPr sz="756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4207" y="773874"/>
            <a:ext cx="1114646" cy="1440816"/>
          </a:xfrm>
        </p:spPr>
        <p:txBody>
          <a:bodyPr/>
          <a:lstStyle>
            <a:lvl1pPr marL="0" indent="0">
              <a:buNone/>
              <a:defRPr sz="605"/>
            </a:lvl1pPr>
            <a:lvl2pPr marL="172822" indent="0">
              <a:buNone/>
              <a:defRPr sz="529"/>
            </a:lvl2pPr>
            <a:lvl3pPr marL="345643" indent="0">
              <a:buNone/>
              <a:defRPr sz="454"/>
            </a:lvl3pPr>
            <a:lvl4pPr marL="518465" indent="0">
              <a:buNone/>
              <a:defRPr sz="378"/>
            </a:lvl4pPr>
            <a:lvl5pPr marL="691286" indent="0">
              <a:buNone/>
              <a:defRPr sz="378"/>
            </a:lvl5pPr>
            <a:lvl6pPr marL="864108" indent="0">
              <a:buNone/>
              <a:defRPr sz="378"/>
            </a:lvl6pPr>
            <a:lvl7pPr marL="1036930" indent="0">
              <a:buNone/>
              <a:defRPr sz="378"/>
            </a:lvl7pPr>
            <a:lvl8pPr marL="1209751" indent="0">
              <a:buNone/>
              <a:defRPr sz="378"/>
            </a:lvl8pPr>
            <a:lvl9pPr marL="1382573" indent="0">
              <a:buNone/>
              <a:defRPr sz="378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C630-0FC3-0742-B29F-F06A50CA1CC2}" type="datetimeFigureOut">
              <a:rPr kumimoji="1" lang="ko-KR" altLang="en-US" smtClean="0"/>
              <a:t>2020. 4. 14.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0C97-B114-4348-9553-2E0373DBF24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0353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49" y="172826"/>
            <a:ext cx="1114646" cy="604891"/>
          </a:xfrm>
        </p:spPr>
        <p:txBody>
          <a:bodyPr anchor="b"/>
          <a:lstStyle>
            <a:lvl1pPr>
              <a:defRPr sz="121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69245" y="373256"/>
            <a:ext cx="1749594" cy="1842276"/>
          </a:xfrm>
        </p:spPr>
        <p:txBody>
          <a:bodyPr anchor="t"/>
          <a:lstStyle>
            <a:lvl1pPr marL="0" indent="0">
              <a:buNone/>
              <a:defRPr sz="1210"/>
            </a:lvl1pPr>
            <a:lvl2pPr marL="172822" indent="0">
              <a:buNone/>
              <a:defRPr sz="1058"/>
            </a:lvl2pPr>
            <a:lvl3pPr marL="345643" indent="0">
              <a:buNone/>
              <a:defRPr sz="907"/>
            </a:lvl3pPr>
            <a:lvl4pPr marL="518465" indent="0">
              <a:buNone/>
              <a:defRPr sz="756"/>
            </a:lvl4pPr>
            <a:lvl5pPr marL="691286" indent="0">
              <a:buNone/>
              <a:defRPr sz="756"/>
            </a:lvl5pPr>
            <a:lvl6pPr marL="864108" indent="0">
              <a:buNone/>
              <a:defRPr sz="756"/>
            </a:lvl6pPr>
            <a:lvl7pPr marL="1036930" indent="0">
              <a:buNone/>
              <a:defRPr sz="756"/>
            </a:lvl7pPr>
            <a:lvl8pPr marL="1209751" indent="0">
              <a:buNone/>
              <a:defRPr sz="756"/>
            </a:lvl8pPr>
            <a:lvl9pPr marL="1382573" indent="0">
              <a:buNone/>
              <a:defRPr sz="756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049" y="777716"/>
            <a:ext cx="1114646" cy="1440816"/>
          </a:xfrm>
        </p:spPr>
        <p:txBody>
          <a:bodyPr/>
          <a:lstStyle>
            <a:lvl1pPr marL="0" indent="0">
              <a:buNone/>
              <a:defRPr sz="605"/>
            </a:lvl1pPr>
            <a:lvl2pPr marL="172822" indent="0">
              <a:buNone/>
              <a:defRPr sz="529"/>
            </a:lvl2pPr>
            <a:lvl3pPr marL="345643" indent="0">
              <a:buNone/>
              <a:defRPr sz="454"/>
            </a:lvl3pPr>
            <a:lvl4pPr marL="518465" indent="0">
              <a:buNone/>
              <a:defRPr sz="378"/>
            </a:lvl4pPr>
            <a:lvl5pPr marL="691286" indent="0">
              <a:buNone/>
              <a:defRPr sz="378"/>
            </a:lvl5pPr>
            <a:lvl6pPr marL="864108" indent="0">
              <a:buNone/>
              <a:defRPr sz="378"/>
            </a:lvl6pPr>
            <a:lvl7pPr marL="1036930" indent="0">
              <a:buNone/>
              <a:defRPr sz="378"/>
            </a:lvl7pPr>
            <a:lvl8pPr marL="1209751" indent="0">
              <a:buNone/>
              <a:defRPr sz="378"/>
            </a:lvl8pPr>
            <a:lvl9pPr marL="1382573" indent="0">
              <a:buNone/>
              <a:defRPr sz="378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C630-0FC3-0742-B29F-F06A50CA1CC2}" type="datetimeFigureOut">
              <a:rPr kumimoji="1" lang="ko-KR" altLang="en-US" smtClean="0"/>
              <a:t>2020. 4. 14.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0C97-B114-4348-9553-2E0373DBF24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02960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id="{BBB930F0-390E-B14D-8F26-6FE6C4BE31A5}"/>
              </a:ext>
            </a:extLst>
          </p:cNvPr>
          <p:cNvSpPr/>
          <p:nvPr userDrawn="1"/>
        </p:nvSpPr>
        <p:spPr>
          <a:xfrm>
            <a:off x="16476" y="53547"/>
            <a:ext cx="3398108" cy="2479588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3199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757" y="91917"/>
            <a:ext cx="2980790" cy="501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757" y="643999"/>
            <a:ext cx="2980790" cy="1644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3757" y="2356656"/>
            <a:ext cx="777597" cy="138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FC630-0FC3-0742-B29F-F06A50CA1CC2}" type="datetimeFigureOut">
              <a:rPr kumimoji="1" lang="ko-KR" altLang="en-US" smtClean="0"/>
              <a:t>2020. 4. 14.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0954" y="2356656"/>
            <a:ext cx="1166396" cy="138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36950" y="2356656"/>
            <a:ext cx="777597" cy="138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30C97-B114-4348-9553-2E0373DBF24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63290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45643" rtl="0" eaLnBrk="1" latinLnBrk="1" hangingPunct="1">
        <a:lnSpc>
          <a:spcPct val="90000"/>
        </a:lnSpc>
        <a:spcBef>
          <a:spcPct val="0"/>
        </a:spcBef>
        <a:buNone/>
        <a:defRPr sz="16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6411" indent="-86411" algn="l" defTabSz="345643" rtl="0" eaLnBrk="1" latinLnBrk="1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1pPr>
      <a:lvl2pPr marL="259232" indent="-86411" algn="l" defTabSz="345643" rtl="0" eaLnBrk="1" latinLnBrk="1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907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" indent="-86411" algn="l" defTabSz="345643" rtl="0" eaLnBrk="1" latinLnBrk="1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3pPr>
      <a:lvl4pPr marL="604876" indent="-86411" algn="l" defTabSz="345643" rtl="0" eaLnBrk="1" latinLnBrk="1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4pPr>
      <a:lvl5pPr marL="777697" indent="-86411" algn="l" defTabSz="345643" rtl="0" eaLnBrk="1" latinLnBrk="1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5pPr>
      <a:lvl6pPr marL="950519" indent="-86411" algn="l" defTabSz="345643" rtl="0" eaLnBrk="1" latinLnBrk="1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6pPr>
      <a:lvl7pPr marL="1123340" indent="-86411" algn="l" defTabSz="345643" rtl="0" eaLnBrk="1" latinLnBrk="1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" indent="-86411" algn="l" defTabSz="345643" rtl="0" eaLnBrk="1" latinLnBrk="1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8pPr>
      <a:lvl9pPr marL="1468984" indent="-86411" algn="l" defTabSz="345643" rtl="0" eaLnBrk="1" latinLnBrk="1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5643" rtl="0" eaLnBrk="1" latinLnBrk="1" hangingPunct="1">
        <a:defRPr sz="680" kern="1200">
          <a:solidFill>
            <a:schemeClr val="tx1"/>
          </a:solidFill>
          <a:latin typeface="+mn-lt"/>
          <a:ea typeface="+mn-ea"/>
          <a:cs typeface="+mn-cs"/>
        </a:defRPr>
      </a:lvl1pPr>
      <a:lvl2pPr marL="172822" algn="l" defTabSz="345643" rtl="0" eaLnBrk="1" latinLnBrk="1" hangingPunct="1">
        <a:defRPr sz="680" kern="1200">
          <a:solidFill>
            <a:schemeClr val="tx1"/>
          </a:solidFill>
          <a:latin typeface="+mn-lt"/>
          <a:ea typeface="+mn-ea"/>
          <a:cs typeface="+mn-cs"/>
        </a:defRPr>
      </a:lvl2pPr>
      <a:lvl3pPr marL="345643" algn="l" defTabSz="345643" rtl="0" eaLnBrk="1" latinLnBrk="1" hangingPunct="1">
        <a:defRPr sz="680" kern="1200">
          <a:solidFill>
            <a:schemeClr val="tx1"/>
          </a:solidFill>
          <a:latin typeface="+mn-lt"/>
          <a:ea typeface="+mn-ea"/>
          <a:cs typeface="+mn-cs"/>
        </a:defRPr>
      </a:lvl3pPr>
      <a:lvl4pPr marL="518465" algn="l" defTabSz="345643" rtl="0" eaLnBrk="1" latinLnBrk="1" hangingPunct="1">
        <a:defRPr sz="680" kern="1200">
          <a:solidFill>
            <a:schemeClr val="tx1"/>
          </a:solidFill>
          <a:latin typeface="+mn-lt"/>
          <a:ea typeface="+mn-ea"/>
          <a:cs typeface="+mn-cs"/>
        </a:defRPr>
      </a:lvl4pPr>
      <a:lvl5pPr marL="691286" algn="l" defTabSz="345643" rtl="0" eaLnBrk="1" latinLnBrk="1" hangingPunct="1">
        <a:defRPr sz="680" kern="1200">
          <a:solidFill>
            <a:schemeClr val="tx1"/>
          </a:solidFill>
          <a:latin typeface="+mn-lt"/>
          <a:ea typeface="+mn-ea"/>
          <a:cs typeface="+mn-cs"/>
        </a:defRPr>
      </a:lvl5pPr>
      <a:lvl6pPr marL="864108" algn="l" defTabSz="345643" rtl="0" eaLnBrk="1" latinLnBrk="1" hangingPunct="1">
        <a:defRPr sz="680" kern="1200">
          <a:solidFill>
            <a:schemeClr val="tx1"/>
          </a:solidFill>
          <a:latin typeface="+mn-lt"/>
          <a:ea typeface="+mn-ea"/>
          <a:cs typeface="+mn-cs"/>
        </a:defRPr>
      </a:lvl6pPr>
      <a:lvl7pPr marL="1036930" algn="l" defTabSz="345643" rtl="0" eaLnBrk="1" latinLnBrk="1" hangingPunct="1">
        <a:defRPr sz="680" kern="1200">
          <a:solidFill>
            <a:schemeClr val="tx1"/>
          </a:solidFill>
          <a:latin typeface="+mn-lt"/>
          <a:ea typeface="+mn-ea"/>
          <a:cs typeface="+mn-cs"/>
        </a:defRPr>
      </a:lvl7pPr>
      <a:lvl8pPr marL="1209751" algn="l" defTabSz="345643" rtl="0" eaLnBrk="1" latinLnBrk="1" hangingPunct="1">
        <a:defRPr sz="680" kern="1200">
          <a:solidFill>
            <a:schemeClr val="tx1"/>
          </a:solidFill>
          <a:latin typeface="+mn-lt"/>
          <a:ea typeface="+mn-ea"/>
          <a:cs typeface="+mn-cs"/>
        </a:defRPr>
      </a:lvl8pPr>
      <a:lvl9pPr marL="1382573" algn="l" defTabSz="345643" rtl="0" eaLnBrk="1" latinLnBrk="1" hangingPunct="1">
        <a:defRPr sz="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4">
            <a:extLst>
              <a:ext uri="{FF2B5EF4-FFF2-40B4-BE49-F238E27FC236}">
                <a16:creationId xmlns:a16="http://schemas.microsoft.com/office/drawing/2014/main" id="{C184C163-E824-6045-B2DD-26DA81EA74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16" name="부제목 15">
            <a:extLst>
              <a:ext uri="{FF2B5EF4-FFF2-40B4-BE49-F238E27FC236}">
                <a16:creationId xmlns:a16="http://schemas.microsoft.com/office/drawing/2014/main" id="{DC8002AD-8D22-1A44-85F5-FA8C19AF86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98331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</Words>
  <Application>Microsoft Macintosh PowerPoint</Application>
  <PresentationFormat>사용자 지정</PresentationFormat>
  <Paragraphs>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김영재</dc:creator>
  <cp:lastModifiedBy>김영재</cp:lastModifiedBy>
  <cp:revision>8</cp:revision>
  <cp:lastPrinted>2020-04-09T08:48:26Z</cp:lastPrinted>
  <dcterms:created xsi:type="dcterms:W3CDTF">2020-04-09T06:22:58Z</dcterms:created>
  <dcterms:modified xsi:type="dcterms:W3CDTF">2020-04-14T07:36:37Z</dcterms:modified>
</cp:coreProperties>
</file>