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56" r:id="rId2"/>
  </p:sldIdLst>
  <p:sldSz cx="1728788" cy="2592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94"/>
  </p:normalViewPr>
  <p:slideViewPr>
    <p:cSldViewPr snapToGrid="0" snapToObjects="1">
      <p:cViewPr varScale="1">
        <p:scale>
          <a:sx n="317" d="100"/>
          <a:sy n="317" d="100"/>
        </p:scale>
        <p:origin x="2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F37E9-52AF-7A44-AFB3-12E2C1CE14CF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DC12-1D1B-9D4E-8DB9-BE1FB0410722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9405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1pPr>
    <a:lvl2pPr marL="96744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2pPr>
    <a:lvl3pPr marL="193487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3pPr>
    <a:lvl4pPr marL="290231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4pPr>
    <a:lvl5pPr marL="386974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5pPr>
    <a:lvl6pPr marL="483718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6pPr>
    <a:lvl7pPr marL="580461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7pPr>
    <a:lvl8pPr marL="677205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8pPr>
    <a:lvl9pPr marL="773948" algn="l" defTabSz="193487" rtl="0" eaLnBrk="1" latinLnBrk="1" hangingPunct="1">
      <a:defRPr sz="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34" y="398864"/>
            <a:ext cx="1469470" cy="902535"/>
          </a:xfrm>
        </p:spPr>
        <p:txBody>
          <a:bodyPr anchor="b"/>
          <a:lstStyle>
            <a:lvl1pPr algn="ctr">
              <a:defRPr sz="113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374" y="1336204"/>
            <a:ext cx="1296591" cy="625893"/>
          </a:xfrm>
        </p:spPr>
        <p:txBody>
          <a:bodyPr/>
          <a:lstStyle>
            <a:lvl1pPr marL="0" indent="0" algn="ctr">
              <a:buNone/>
              <a:defRPr sz="454"/>
            </a:lvl1pPr>
            <a:lvl2pPr marL="86457" indent="0" algn="ctr">
              <a:buNone/>
              <a:defRPr sz="378"/>
            </a:lvl2pPr>
            <a:lvl3pPr marL="172913" indent="0" algn="ctr">
              <a:buNone/>
              <a:defRPr sz="340"/>
            </a:lvl3pPr>
            <a:lvl4pPr marL="259370" indent="0" algn="ctr">
              <a:buNone/>
              <a:defRPr sz="303"/>
            </a:lvl4pPr>
            <a:lvl5pPr marL="345826" indent="0" algn="ctr">
              <a:buNone/>
              <a:defRPr sz="303"/>
            </a:lvl5pPr>
            <a:lvl6pPr marL="432283" indent="0" algn="ctr">
              <a:buNone/>
              <a:defRPr sz="303"/>
            </a:lvl6pPr>
            <a:lvl7pPr marL="518739" indent="0" algn="ctr">
              <a:buNone/>
              <a:defRPr sz="303"/>
            </a:lvl7pPr>
            <a:lvl8pPr marL="605196" indent="0" algn="ctr">
              <a:buNone/>
              <a:defRPr sz="303"/>
            </a:lvl8pPr>
            <a:lvl9pPr marL="691652" indent="0" algn="ctr">
              <a:buNone/>
              <a:defRPr sz="30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9858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8775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5264" y="134846"/>
            <a:ext cx="372770" cy="219692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954" y="134846"/>
            <a:ext cx="1096700" cy="219692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2383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02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9" y="639948"/>
            <a:ext cx="1491080" cy="1078361"/>
          </a:xfrm>
        </p:spPr>
        <p:txBody>
          <a:bodyPr anchor="b"/>
          <a:lstStyle>
            <a:lvl1pPr>
              <a:defRPr sz="113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29" y="1728510"/>
            <a:ext cx="1491080" cy="567085"/>
          </a:xfrm>
        </p:spPr>
        <p:txBody>
          <a:bodyPr/>
          <a:lstStyle>
            <a:lvl1pPr marL="0" indent="0">
              <a:buNone/>
              <a:defRPr sz="454">
                <a:solidFill>
                  <a:schemeClr val="tx1"/>
                </a:solidFill>
              </a:defRPr>
            </a:lvl1pPr>
            <a:lvl2pPr marL="86457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2pPr>
            <a:lvl3pPr marL="172913" indent="0">
              <a:buNone/>
              <a:defRPr sz="340">
                <a:solidFill>
                  <a:schemeClr val="tx1">
                    <a:tint val="75000"/>
                  </a:schemeClr>
                </a:solidFill>
              </a:defRPr>
            </a:lvl3pPr>
            <a:lvl4pPr marL="259370" indent="0">
              <a:buNone/>
              <a:defRPr sz="303">
                <a:solidFill>
                  <a:schemeClr val="tx1">
                    <a:tint val="75000"/>
                  </a:schemeClr>
                </a:solidFill>
              </a:defRPr>
            </a:lvl4pPr>
            <a:lvl5pPr marL="345826" indent="0">
              <a:buNone/>
              <a:defRPr sz="303">
                <a:solidFill>
                  <a:schemeClr val="tx1">
                    <a:tint val="75000"/>
                  </a:schemeClr>
                </a:solidFill>
              </a:defRPr>
            </a:lvl5pPr>
            <a:lvl6pPr marL="432283" indent="0">
              <a:buNone/>
              <a:defRPr sz="303">
                <a:solidFill>
                  <a:schemeClr val="tx1">
                    <a:tint val="75000"/>
                  </a:schemeClr>
                </a:solidFill>
              </a:defRPr>
            </a:lvl6pPr>
            <a:lvl7pPr marL="518739" indent="0">
              <a:buNone/>
              <a:defRPr sz="303">
                <a:solidFill>
                  <a:schemeClr val="tx1">
                    <a:tint val="75000"/>
                  </a:schemeClr>
                </a:solidFill>
              </a:defRPr>
            </a:lvl7pPr>
            <a:lvl8pPr marL="605196" indent="0">
              <a:buNone/>
              <a:defRPr sz="303">
                <a:solidFill>
                  <a:schemeClr val="tx1">
                    <a:tint val="75000"/>
                  </a:schemeClr>
                </a:solidFill>
              </a:defRPr>
            </a:lvl8pPr>
            <a:lvl9pPr marL="691652" indent="0">
              <a:buNone/>
              <a:defRPr sz="3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2439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304" y="683753"/>
            <a:ext cx="734735" cy="16448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649" y="683753"/>
            <a:ext cx="734735" cy="16448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6260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29" y="118971"/>
            <a:ext cx="1491080" cy="501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530" y="616446"/>
            <a:ext cx="731358" cy="311446"/>
          </a:xfrm>
        </p:spPr>
        <p:txBody>
          <a:bodyPr anchor="b"/>
          <a:lstStyle>
            <a:lvl1pPr marL="0" indent="0">
              <a:buNone/>
              <a:defRPr sz="454" b="1"/>
            </a:lvl1pPr>
            <a:lvl2pPr marL="86457" indent="0">
              <a:buNone/>
              <a:defRPr sz="378" b="1"/>
            </a:lvl2pPr>
            <a:lvl3pPr marL="172913" indent="0">
              <a:buNone/>
              <a:defRPr sz="340" b="1"/>
            </a:lvl3pPr>
            <a:lvl4pPr marL="259370" indent="0">
              <a:buNone/>
              <a:defRPr sz="303" b="1"/>
            </a:lvl4pPr>
            <a:lvl5pPr marL="345826" indent="0">
              <a:buNone/>
              <a:defRPr sz="303" b="1"/>
            </a:lvl5pPr>
            <a:lvl6pPr marL="432283" indent="0">
              <a:buNone/>
              <a:defRPr sz="303" b="1"/>
            </a:lvl6pPr>
            <a:lvl7pPr marL="518739" indent="0">
              <a:buNone/>
              <a:defRPr sz="303" b="1"/>
            </a:lvl7pPr>
            <a:lvl8pPr marL="605196" indent="0">
              <a:buNone/>
              <a:defRPr sz="303" b="1"/>
            </a:lvl8pPr>
            <a:lvl9pPr marL="691652" indent="0">
              <a:buNone/>
              <a:defRPr sz="30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530" y="927892"/>
            <a:ext cx="731358" cy="139280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9649" y="616446"/>
            <a:ext cx="734960" cy="311446"/>
          </a:xfrm>
        </p:spPr>
        <p:txBody>
          <a:bodyPr anchor="b"/>
          <a:lstStyle>
            <a:lvl1pPr marL="0" indent="0">
              <a:buNone/>
              <a:defRPr sz="454" b="1"/>
            </a:lvl1pPr>
            <a:lvl2pPr marL="86457" indent="0">
              <a:buNone/>
              <a:defRPr sz="378" b="1"/>
            </a:lvl2pPr>
            <a:lvl3pPr marL="172913" indent="0">
              <a:buNone/>
              <a:defRPr sz="340" b="1"/>
            </a:lvl3pPr>
            <a:lvl4pPr marL="259370" indent="0">
              <a:buNone/>
              <a:defRPr sz="303" b="1"/>
            </a:lvl4pPr>
            <a:lvl5pPr marL="345826" indent="0">
              <a:buNone/>
              <a:defRPr sz="303" b="1"/>
            </a:lvl5pPr>
            <a:lvl6pPr marL="432283" indent="0">
              <a:buNone/>
              <a:defRPr sz="303" b="1"/>
            </a:lvl6pPr>
            <a:lvl7pPr marL="518739" indent="0">
              <a:buNone/>
              <a:defRPr sz="303" b="1"/>
            </a:lvl7pPr>
            <a:lvl8pPr marL="605196" indent="0">
              <a:buNone/>
              <a:defRPr sz="303" b="1"/>
            </a:lvl8pPr>
            <a:lvl9pPr marL="691652" indent="0">
              <a:buNone/>
              <a:defRPr sz="30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9649" y="927892"/>
            <a:ext cx="734960" cy="139280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339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416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8494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54" y="172826"/>
            <a:ext cx="557579" cy="604891"/>
          </a:xfrm>
        </p:spPr>
        <p:txBody>
          <a:bodyPr anchor="b"/>
          <a:lstStyle>
            <a:lvl1pPr>
              <a:defRPr sz="60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235" y="373256"/>
            <a:ext cx="875199" cy="1842276"/>
          </a:xfrm>
        </p:spPr>
        <p:txBody>
          <a:bodyPr/>
          <a:lstStyle>
            <a:lvl1pPr>
              <a:defRPr sz="605"/>
            </a:lvl1pPr>
            <a:lvl2pPr>
              <a:defRPr sz="529"/>
            </a:lvl2pPr>
            <a:lvl3pPr>
              <a:defRPr sz="454"/>
            </a:lvl3pPr>
            <a:lvl4pPr>
              <a:defRPr sz="378"/>
            </a:lvl4pPr>
            <a:lvl5pPr>
              <a:defRPr sz="378"/>
            </a:lvl5pPr>
            <a:lvl6pPr>
              <a:defRPr sz="378"/>
            </a:lvl6pPr>
            <a:lvl7pPr>
              <a:defRPr sz="378"/>
            </a:lvl7pPr>
            <a:lvl8pPr>
              <a:defRPr sz="378"/>
            </a:lvl8pPr>
            <a:lvl9pPr>
              <a:defRPr sz="37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54" y="777716"/>
            <a:ext cx="557579" cy="1440816"/>
          </a:xfrm>
        </p:spPr>
        <p:txBody>
          <a:bodyPr/>
          <a:lstStyle>
            <a:lvl1pPr marL="0" indent="0">
              <a:buNone/>
              <a:defRPr sz="303"/>
            </a:lvl1pPr>
            <a:lvl2pPr marL="86457" indent="0">
              <a:buNone/>
              <a:defRPr sz="265"/>
            </a:lvl2pPr>
            <a:lvl3pPr marL="172913" indent="0">
              <a:buNone/>
              <a:defRPr sz="227"/>
            </a:lvl3pPr>
            <a:lvl4pPr marL="259370" indent="0">
              <a:buNone/>
              <a:defRPr sz="189"/>
            </a:lvl4pPr>
            <a:lvl5pPr marL="345826" indent="0">
              <a:buNone/>
              <a:defRPr sz="189"/>
            </a:lvl5pPr>
            <a:lvl6pPr marL="432283" indent="0">
              <a:buNone/>
              <a:defRPr sz="189"/>
            </a:lvl6pPr>
            <a:lvl7pPr marL="518739" indent="0">
              <a:buNone/>
              <a:defRPr sz="189"/>
            </a:lvl7pPr>
            <a:lvl8pPr marL="605196" indent="0">
              <a:buNone/>
              <a:defRPr sz="189"/>
            </a:lvl8pPr>
            <a:lvl9pPr marL="691652" indent="0">
              <a:buNone/>
              <a:defRPr sz="18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3217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79" y="172826"/>
            <a:ext cx="557579" cy="604891"/>
          </a:xfrm>
        </p:spPr>
        <p:txBody>
          <a:bodyPr anchor="b"/>
          <a:lstStyle>
            <a:lvl1pPr>
              <a:defRPr sz="60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3060" y="373256"/>
            <a:ext cx="875199" cy="1842276"/>
          </a:xfrm>
        </p:spPr>
        <p:txBody>
          <a:bodyPr anchor="t"/>
          <a:lstStyle>
            <a:lvl1pPr marL="0" indent="0">
              <a:buNone/>
              <a:defRPr sz="605"/>
            </a:lvl1pPr>
            <a:lvl2pPr marL="86457" indent="0">
              <a:buNone/>
              <a:defRPr sz="529"/>
            </a:lvl2pPr>
            <a:lvl3pPr marL="172913" indent="0">
              <a:buNone/>
              <a:defRPr sz="454"/>
            </a:lvl3pPr>
            <a:lvl4pPr marL="259370" indent="0">
              <a:buNone/>
              <a:defRPr sz="378"/>
            </a:lvl4pPr>
            <a:lvl5pPr marL="345826" indent="0">
              <a:buNone/>
              <a:defRPr sz="378"/>
            </a:lvl5pPr>
            <a:lvl6pPr marL="432283" indent="0">
              <a:buNone/>
              <a:defRPr sz="378"/>
            </a:lvl6pPr>
            <a:lvl7pPr marL="518739" indent="0">
              <a:buNone/>
              <a:defRPr sz="378"/>
            </a:lvl7pPr>
            <a:lvl8pPr marL="605196" indent="0">
              <a:buNone/>
              <a:defRPr sz="378"/>
            </a:lvl8pPr>
            <a:lvl9pPr marL="691652" indent="0">
              <a:buNone/>
              <a:defRPr sz="378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179" y="777716"/>
            <a:ext cx="557579" cy="1440816"/>
          </a:xfrm>
        </p:spPr>
        <p:txBody>
          <a:bodyPr/>
          <a:lstStyle>
            <a:lvl1pPr marL="0" indent="0">
              <a:buNone/>
              <a:defRPr sz="303"/>
            </a:lvl1pPr>
            <a:lvl2pPr marL="86457" indent="0">
              <a:buNone/>
              <a:defRPr sz="265"/>
            </a:lvl2pPr>
            <a:lvl3pPr marL="172913" indent="0">
              <a:buNone/>
              <a:defRPr sz="227"/>
            </a:lvl3pPr>
            <a:lvl4pPr marL="259370" indent="0">
              <a:buNone/>
              <a:defRPr sz="189"/>
            </a:lvl4pPr>
            <a:lvl5pPr marL="345826" indent="0">
              <a:buNone/>
              <a:defRPr sz="189"/>
            </a:lvl5pPr>
            <a:lvl6pPr marL="432283" indent="0">
              <a:buNone/>
              <a:defRPr sz="189"/>
            </a:lvl6pPr>
            <a:lvl7pPr marL="518739" indent="0">
              <a:buNone/>
              <a:defRPr sz="189"/>
            </a:lvl7pPr>
            <a:lvl8pPr marL="605196" indent="0">
              <a:buNone/>
              <a:defRPr sz="189"/>
            </a:lvl8pPr>
            <a:lvl9pPr marL="691652" indent="0">
              <a:buNone/>
              <a:defRPr sz="18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13244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22CE726D-638F-FC42-8F57-73458667BB72}"/>
              </a:ext>
            </a:extLst>
          </p:cNvPr>
          <p:cNvSpPr/>
          <p:nvPr userDrawn="1"/>
        </p:nvSpPr>
        <p:spPr>
          <a:xfrm>
            <a:off x="107574" y="54242"/>
            <a:ext cx="1601115" cy="25223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2882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04" y="118971"/>
            <a:ext cx="1491080" cy="501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04" y="671053"/>
            <a:ext cx="1491080" cy="164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04" y="2383710"/>
            <a:ext cx="388977" cy="138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E05E-8045-F54B-8793-149858C2CF37}" type="datetimeFigureOut">
              <a:rPr kumimoji="1" lang="ko-KR" altLang="en-US" smtClean="0"/>
              <a:t>2020. 8. 4.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7111" y="2383710"/>
            <a:ext cx="583466" cy="138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407" y="2383710"/>
            <a:ext cx="388977" cy="138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F384-D96A-C64F-8374-BB29746B9FC7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4465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72913" rtl="0" eaLnBrk="1" latinLnBrk="1" hangingPunct="1">
        <a:lnSpc>
          <a:spcPct val="90000"/>
        </a:lnSpc>
        <a:spcBef>
          <a:spcPct val="0"/>
        </a:spcBef>
        <a:buNone/>
        <a:defRPr sz="8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28" indent="-43228" algn="l" defTabSz="172913" rtl="0" eaLnBrk="1" latinLnBrk="1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529" kern="1200">
          <a:solidFill>
            <a:schemeClr val="tx1"/>
          </a:solidFill>
          <a:latin typeface="+mn-lt"/>
          <a:ea typeface="+mn-ea"/>
          <a:cs typeface="+mn-cs"/>
        </a:defRPr>
      </a:lvl1pPr>
      <a:lvl2pPr marL="129685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454" kern="1200">
          <a:solidFill>
            <a:schemeClr val="tx1"/>
          </a:solidFill>
          <a:latin typeface="+mn-lt"/>
          <a:ea typeface="+mn-ea"/>
          <a:cs typeface="+mn-cs"/>
        </a:defRPr>
      </a:lvl2pPr>
      <a:lvl3pPr marL="216141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302598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4pPr>
      <a:lvl5pPr marL="389054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5pPr>
      <a:lvl6pPr marL="475511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6pPr>
      <a:lvl7pPr marL="561967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7pPr>
      <a:lvl8pPr marL="648424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8pPr>
      <a:lvl9pPr marL="734880" indent="-43228" algn="l" defTabSz="172913" rtl="0" eaLnBrk="1" latinLnBrk="1" hangingPunct="1">
        <a:lnSpc>
          <a:spcPct val="90000"/>
        </a:lnSpc>
        <a:spcBef>
          <a:spcPts val="95"/>
        </a:spcBef>
        <a:buFont typeface="Arial" panose="020B0604020202020204" pitchFamily="34" charset="0"/>
        <a:buChar char="•"/>
        <a:defRPr sz="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1pPr>
      <a:lvl2pPr marL="86457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2pPr>
      <a:lvl3pPr marL="172913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3pPr>
      <a:lvl4pPr marL="259370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4pPr>
      <a:lvl5pPr marL="345826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5pPr>
      <a:lvl6pPr marL="432283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6pPr>
      <a:lvl7pPr marL="518739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7pPr>
      <a:lvl8pPr marL="605196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8pPr>
      <a:lvl9pPr marL="691652" algn="l" defTabSz="172913" rtl="0" eaLnBrk="1" latinLnBrk="1" hangingPunct="1">
        <a:defRPr sz="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799196-960E-BD4C-95E6-A65E38A24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ko-KR"/>
              <a:t>NEMONIC</a:t>
            </a:r>
            <a:br>
              <a:rPr kumimoji="1" lang="en-US" altLang="ko-KR"/>
            </a:br>
            <a:r>
              <a:rPr kumimoji="1" lang="en-US" altLang="ko-KR"/>
              <a:t>LABEL</a:t>
            </a:r>
            <a:endParaRPr kumimoji="1"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80AF411-DCF0-D344-9321-E350A838FD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1619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</Words>
  <Application>Microsoft Macintosh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NEMONIC LABEL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김영재</dc:creator>
  <cp:lastModifiedBy>김영재</cp:lastModifiedBy>
  <cp:revision>7</cp:revision>
  <cp:lastPrinted>2020-04-14T07:20:22Z</cp:lastPrinted>
  <dcterms:created xsi:type="dcterms:W3CDTF">2020-04-09T07:04:43Z</dcterms:created>
  <dcterms:modified xsi:type="dcterms:W3CDTF">2020-08-04T02:31:20Z</dcterms:modified>
</cp:coreProperties>
</file>